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MATEMATIKA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ZA PREDSKOLU</a:t>
            </a:r>
            <a:endParaRPr lang="en-GB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4572000" y="5257800"/>
            <a:ext cx="1981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KRENI SA KVIZOM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Tocno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895600" y="2286000"/>
            <a:ext cx="35052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IDI NA SLJEDECE PITANJE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1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PRONADI TROKUT</a:t>
            </a:r>
            <a:r>
              <a:rPr lang="en-GB" sz="800" dirty="0" smtClean="0"/>
              <a:t/>
            </a:r>
            <a:br>
              <a:rPr lang="en-GB" sz="800" dirty="0" smtClean="0"/>
            </a:br>
            <a:endParaRPr lang="en-GB" sz="2200" dirty="0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524000" y="2635315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>
            <a:hlinkClick r:id="rId3" action="ppaction://hlinksldjump"/>
          </p:cNvPr>
          <p:cNvSpPr/>
          <p:nvPr/>
        </p:nvSpPr>
        <p:spPr>
          <a:xfrm>
            <a:off x="2655479" y="2286000"/>
            <a:ext cx="838200" cy="10128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>
            <a:hlinkClick r:id="rId2" action="ppaction://hlinksldjump"/>
          </p:cNvPr>
          <p:cNvSpPr/>
          <p:nvPr/>
        </p:nvSpPr>
        <p:spPr>
          <a:xfrm>
            <a:off x="4167957" y="2671058"/>
            <a:ext cx="609600" cy="5381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16973"/>
            <a:ext cx="1371600" cy="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7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Tocno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895600" y="2286000"/>
            <a:ext cx="35052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IDI NA SLJEDECE PITANJE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1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PRONADI NAVECI TROKUT</a:t>
            </a:r>
            <a:r>
              <a:rPr lang="en-GB" sz="800" dirty="0" smtClean="0"/>
              <a:t/>
            </a:r>
            <a:br>
              <a:rPr lang="en-GB" sz="800" dirty="0" smtClean="0"/>
            </a:br>
            <a:endParaRPr lang="en-GB" sz="2200" dirty="0"/>
          </a:p>
        </p:txBody>
      </p:sp>
      <p:sp>
        <p:nvSpPr>
          <p:cNvPr id="11" name="Isosceles Triangle 10">
            <a:hlinkClick r:id="rId2" action="ppaction://hlinksldjump"/>
          </p:cNvPr>
          <p:cNvSpPr/>
          <p:nvPr/>
        </p:nvSpPr>
        <p:spPr>
          <a:xfrm>
            <a:off x="1600200" y="3581400"/>
            <a:ext cx="6858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>
            <a:hlinkClick r:id="rId3" action="ppaction://hlinksldjump"/>
          </p:cNvPr>
          <p:cNvSpPr/>
          <p:nvPr/>
        </p:nvSpPr>
        <p:spPr>
          <a:xfrm>
            <a:off x="1981200" y="1914688"/>
            <a:ext cx="914400" cy="117494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>
            <a:hlinkClick r:id="rId2" action="ppaction://hlinksldjump"/>
          </p:cNvPr>
          <p:cNvSpPr/>
          <p:nvPr/>
        </p:nvSpPr>
        <p:spPr>
          <a:xfrm>
            <a:off x="3276600" y="4267200"/>
            <a:ext cx="762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>
            <a:hlinkClick r:id="rId2" action="ppaction://hlinksldjump"/>
          </p:cNvPr>
          <p:cNvSpPr/>
          <p:nvPr/>
        </p:nvSpPr>
        <p:spPr>
          <a:xfrm>
            <a:off x="3619500" y="1914689"/>
            <a:ext cx="860196" cy="10128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hlinkClick r:id="rId2" action="ppaction://hlinksldjump"/>
          </p:cNvPr>
          <p:cNvSpPr/>
          <p:nvPr/>
        </p:nvSpPr>
        <p:spPr>
          <a:xfrm>
            <a:off x="5867400" y="3089636"/>
            <a:ext cx="762000" cy="8727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>
            <a:hlinkClick r:id="rId2" action="ppaction://hlinksldjump"/>
          </p:cNvPr>
          <p:cNvSpPr/>
          <p:nvPr/>
        </p:nvSpPr>
        <p:spPr>
          <a:xfrm>
            <a:off x="1066800" y="1948469"/>
            <a:ext cx="685800" cy="87093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hlinkClick r:id="rId2" action="ppaction://hlinksldjump"/>
          </p:cNvPr>
          <p:cNvSpPr/>
          <p:nvPr/>
        </p:nvSpPr>
        <p:spPr>
          <a:xfrm>
            <a:off x="5029200" y="4267200"/>
            <a:ext cx="7620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>
            <a:hlinkClick r:id="rId2" action="ppaction://hlinksldjump"/>
          </p:cNvPr>
          <p:cNvSpPr/>
          <p:nvPr/>
        </p:nvSpPr>
        <p:spPr>
          <a:xfrm>
            <a:off x="5257800" y="1295400"/>
            <a:ext cx="6858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8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Tocno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895600" y="2286000"/>
            <a:ext cx="35052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IDI NA SLJEDECE PITANJE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3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 err="1" smtClean="0"/>
              <a:t>Pogresan</a:t>
            </a:r>
            <a:r>
              <a:rPr lang="en-GB" sz="2800" dirty="0" smtClean="0"/>
              <a:t> </a:t>
            </a:r>
            <a:r>
              <a:rPr lang="en-GB" sz="2800" dirty="0" err="1" smtClean="0"/>
              <a:t>odgovor</a:t>
            </a: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>
                <a:sym typeface="Wingdings" panose="05000000000000000000" pitchFamily="2" charset="2"/>
              </a:rPr>
              <a:t></a:t>
            </a:r>
            <a:endParaRPr lang="en-GB" sz="2800" dirty="0" smtClean="0"/>
          </a:p>
          <a:p>
            <a:endParaRPr lang="en-GB" dirty="0"/>
          </a:p>
        </p:txBody>
      </p:sp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3733800" y="4200820"/>
            <a:ext cx="17526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Castellar" panose="020A0402060406010301" pitchFamily="18" charset="0"/>
              </a:rPr>
              <a:t>Pokusaj</a:t>
            </a:r>
            <a:r>
              <a:rPr lang="en-GB" dirty="0" smtClean="0">
                <a:latin typeface="Castellar" panose="020A0402060406010301" pitchFamily="18" charset="0"/>
              </a:rPr>
              <a:t> </a:t>
            </a:r>
            <a:r>
              <a:rPr lang="en-GB" dirty="0" err="1" smtClean="0">
                <a:latin typeface="Castellar" panose="020A0402060406010301" pitchFamily="18" charset="0"/>
              </a:rPr>
              <a:t>ponovno</a:t>
            </a:r>
            <a:endParaRPr lang="en-GB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2+3=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(KOLIKO JE DVA PLUS TRI ?)</a:t>
            </a:r>
            <a:r>
              <a:rPr lang="en-GB" sz="3100" dirty="0" smtClean="0"/>
              <a:t> 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IMAS DVIJE JABUKE I PRIJATELJ TI DA JOS TRI, KOLIKO IH SAD IMAS?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799" y="1807361"/>
            <a:ext cx="47817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= 4 ~ CETRI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5 ~ PET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6  </a:t>
            </a:r>
            <a:r>
              <a:rPr lang="en-GB" sz="3200" dirty="0"/>
              <a:t>~ </a:t>
            </a:r>
            <a:r>
              <a:rPr lang="en-GB" sz="3200" dirty="0" smtClean="0"/>
              <a:t>SEST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7  </a:t>
            </a:r>
            <a:r>
              <a:rPr lang="en-GB" sz="3200" dirty="0"/>
              <a:t>~ </a:t>
            </a:r>
            <a:r>
              <a:rPr lang="en-GB" sz="3200" dirty="0" smtClean="0"/>
              <a:t>SEDAM</a:t>
            </a:r>
            <a:endParaRPr lang="en-GB" sz="32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667000" y="2667000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2667000" y="3303571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667000" y="3940142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667000" y="4576713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2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Tocno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895600" y="2286000"/>
            <a:ext cx="35052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IDI NA SLJEDECE PITANJE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6+5= </a:t>
            </a:r>
            <a:br>
              <a:rPr lang="en-GB" dirty="0" smtClean="0"/>
            </a:br>
            <a:r>
              <a:rPr lang="en-GB" sz="2700" dirty="0" smtClean="0"/>
              <a:t>(KOLIKO JE SEST PLUS PET?)</a:t>
            </a:r>
            <a:r>
              <a:rPr lang="en-GB" sz="2200" dirty="0" smtClean="0"/>
              <a:t> </a:t>
            </a:r>
            <a:br>
              <a:rPr lang="en-GB" sz="22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IMAS SEST JABUKA I PRIJATELJ TI DA JOS PET, KOLIKO IH SAD IMAS?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799" y="1807361"/>
            <a:ext cx="47817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= 9 ~ DEVET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10 ~ DEST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11  </a:t>
            </a:r>
            <a:r>
              <a:rPr lang="en-GB" sz="3200" dirty="0"/>
              <a:t>~ </a:t>
            </a:r>
            <a:r>
              <a:rPr lang="en-GB" sz="3200" dirty="0" smtClean="0"/>
              <a:t>JEDANAEST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12  </a:t>
            </a:r>
            <a:r>
              <a:rPr lang="en-GB" sz="3200" dirty="0"/>
              <a:t>~ </a:t>
            </a:r>
            <a:r>
              <a:rPr lang="en-GB" sz="3200" dirty="0" smtClean="0"/>
              <a:t>DVANAEST</a:t>
            </a:r>
            <a:endParaRPr lang="en-GB" sz="32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667000" y="2667000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2667000" y="3303571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2667000" y="3940142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667000" y="4576713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1004888"/>
            <a:ext cx="404812" cy="4286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04888"/>
            <a:ext cx="404812" cy="4286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40" y="1004888"/>
            <a:ext cx="404812" cy="4286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0" y="1004888"/>
            <a:ext cx="404812" cy="4286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004888"/>
            <a:ext cx="404812" cy="42862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80" y="1004888"/>
            <a:ext cx="404812" cy="42862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008816"/>
            <a:ext cx="404812" cy="42862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20" y="1008816"/>
            <a:ext cx="404812" cy="4286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240" y="1008816"/>
            <a:ext cx="404812" cy="4286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080" y="1008816"/>
            <a:ext cx="404812" cy="42862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1008816"/>
            <a:ext cx="404812" cy="42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Tocno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895600" y="2286000"/>
            <a:ext cx="35052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IDI NA SLJEDECE PITANJE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5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6-4= </a:t>
            </a:r>
            <a:br>
              <a:rPr lang="en-GB" dirty="0" smtClean="0"/>
            </a:br>
            <a:r>
              <a:rPr lang="en-GB" dirty="0" smtClean="0"/>
              <a:t>(KOLIKO JE SEST MINUS CETRI?)</a:t>
            </a:r>
            <a:r>
              <a:rPr lang="en-GB" sz="3100" dirty="0" smtClean="0"/>
              <a:t> 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IMAS DVIJE JABUKE I PRIJATELJ TI DA JOS TRI, KOLIKO IH SAD IMAS?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799" y="1807361"/>
            <a:ext cx="47817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= 1 ~ JEDAN</a:t>
            </a:r>
          </a:p>
          <a:p>
            <a:pPr marL="0" indent="0">
              <a:buNone/>
            </a:pPr>
            <a:r>
              <a:rPr lang="en-GB" sz="3200" dirty="0"/>
              <a:t>= 2</a:t>
            </a:r>
            <a:r>
              <a:rPr lang="en-GB" sz="3200" dirty="0" smtClean="0"/>
              <a:t> ~ DVA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3  </a:t>
            </a:r>
            <a:r>
              <a:rPr lang="en-GB" sz="3200" dirty="0"/>
              <a:t>~ </a:t>
            </a:r>
            <a:r>
              <a:rPr lang="en-GB" sz="3200" dirty="0" smtClean="0"/>
              <a:t>TRI</a:t>
            </a:r>
          </a:p>
          <a:p>
            <a:pPr marL="0" indent="0">
              <a:buNone/>
            </a:pPr>
            <a:r>
              <a:rPr lang="en-GB" sz="3200" dirty="0"/>
              <a:t>= 4</a:t>
            </a:r>
            <a:r>
              <a:rPr lang="en-GB" sz="3200" dirty="0" smtClean="0"/>
              <a:t>  </a:t>
            </a:r>
            <a:r>
              <a:rPr lang="en-GB" sz="3200" dirty="0"/>
              <a:t>~ </a:t>
            </a:r>
            <a:r>
              <a:rPr lang="en-GB" sz="3200" dirty="0" smtClean="0"/>
              <a:t>CETRI</a:t>
            </a:r>
            <a:endParaRPr lang="en-GB" sz="32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667000" y="2667000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2667000" y="3303571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667000" y="3940142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667000" y="4576713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6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Tocno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2895600" y="2286000"/>
            <a:ext cx="35052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IDI NA SLJEDECE PITANJE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5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8-3= </a:t>
            </a:r>
            <a:br>
              <a:rPr lang="en-GB" dirty="0" smtClean="0"/>
            </a:br>
            <a:r>
              <a:rPr lang="en-GB" dirty="0" smtClean="0"/>
              <a:t>(KOLIKO JE?)</a:t>
            </a:r>
            <a:r>
              <a:rPr lang="en-GB" sz="3100" dirty="0" smtClean="0"/>
              <a:t> </a:t>
            </a:r>
            <a:r>
              <a:rPr lang="en-GB" sz="800" dirty="0" smtClean="0"/>
              <a:t/>
            </a:r>
            <a:br>
              <a:rPr lang="en-GB" sz="800" dirty="0" smtClean="0"/>
            </a:b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799" y="1807361"/>
            <a:ext cx="478175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= 4 ~ CETRI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5 ~ PET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6  </a:t>
            </a:r>
            <a:r>
              <a:rPr lang="en-GB" sz="3200" dirty="0"/>
              <a:t>~ </a:t>
            </a:r>
            <a:r>
              <a:rPr lang="en-GB" sz="3200" dirty="0" smtClean="0"/>
              <a:t>SEST</a:t>
            </a:r>
          </a:p>
          <a:p>
            <a:pPr marL="0" indent="0">
              <a:buNone/>
            </a:pPr>
            <a:r>
              <a:rPr lang="en-GB" sz="3200" dirty="0"/>
              <a:t>= </a:t>
            </a:r>
            <a:r>
              <a:rPr lang="en-GB" sz="3200" dirty="0" smtClean="0"/>
              <a:t>7  </a:t>
            </a:r>
            <a:r>
              <a:rPr lang="en-GB" sz="3200" dirty="0"/>
              <a:t>~ </a:t>
            </a:r>
            <a:r>
              <a:rPr lang="en-GB" sz="3200" dirty="0" smtClean="0"/>
              <a:t>SEDAM</a:t>
            </a:r>
            <a:endParaRPr lang="en-GB" sz="3200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667000" y="2667000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2667000" y="3303571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667000" y="3940142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2667000" y="4576713"/>
            <a:ext cx="503156" cy="4572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6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RCVNRN"/>
</p:tagLst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137</TotalTime>
  <Words>134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Autumn</vt:lpstr>
      <vt:lpstr>MATEMATIKA</vt:lpstr>
      <vt:lpstr>PowerPoint Presentation</vt:lpstr>
      <vt:lpstr>2+3=  (KOLIKO JE DVA PLUS TRI ?)   IMAS DVIJE JABUKE I PRIJATELJ TI DA JOS TRI, KOLIKO IH SAD IMAS?</vt:lpstr>
      <vt:lpstr>Tocno  </vt:lpstr>
      <vt:lpstr>6+5=  (KOLIKO JE SEST PLUS PET?)    IMAS SEST JABUKA I PRIJATELJ TI DA JOS PET, KOLIKO IH SAD IMAS?</vt:lpstr>
      <vt:lpstr>Tocno  </vt:lpstr>
      <vt:lpstr>6-4=  (KOLIKO JE SEST MINUS CETRI?)   IMAS DVIJE JABUKE I PRIJATELJ TI DA JOS TRI, KOLIKO IH SAD IMAS?</vt:lpstr>
      <vt:lpstr>Tocno  </vt:lpstr>
      <vt:lpstr>8-3=  (KOLIKO JE?)  </vt:lpstr>
      <vt:lpstr>Tocno  </vt:lpstr>
      <vt:lpstr>PRONADI TROKUT </vt:lpstr>
      <vt:lpstr>Tocno  </vt:lpstr>
      <vt:lpstr>PRONADI NAVECI TROKUT </vt:lpstr>
      <vt:lpstr>Tocno 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23</cp:revision>
  <dcterms:created xsi:type="dcterms:W3CDTF">2006-08-16T00:00:00Z</dcterms:created>
  <dcterms:modified xsi:type="dcterms:W3CDTF">2014-09-08T11:55:47Z</dcterms:modified>
</cp:coreProperties>
</file>